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slideLayouts/_rels/slideLayout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8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7.xml" ContentType="application/vnd.openxmlformats-officedocument.presentationml.slideLayout+xml"/>
  <Override PartName="/ppt/_rels/presentation.xml.rels" ContentType="application/vnd.openxmlformats-package.relationships+xml"/>
  <Override PartName="/ppt/media/image21.png" ContentType="image/png"/>
  <Override PartName="/ppt/media/image3.jpeg" ContentType="image/jpeg"/>
  <Override PartName="/ppt/media/image28.png" ContentType="image/png"/>
  <Override PartName="/ppt/media/image4.jpeg" ContentType="image/jpeg"/>
  <Override PartName="/ppt/media/image38.png" ContentType="image/png"/>
  <Override PartName="/ppt/media/image10.jpeg" ContentType="image/jpeg"/>
  <Override PartName="/ppt/media/image34.png" ContentType="image/png"/>
  <Override PartName="/ppt/media/image14.png" ContentType="image/png"/>
  <Override PartName="/ppt/media/image5.jpeg" ContentType="image/jpeg"/>
  <Override PartName="/ppt/media/image48.png" ContentType="image/png"/>
  <Override PartName="/ppt/media/image11.jpeg" ContentType="image/jpeg"/>
  <Override PartName="/ppt/media/image44.png" ContentType="image/png"/>
  <Override PartName="/ppt/media/image6.jpeg" ContentType="image/jpeg"/>
  <Override PartName="/ppt/media/image22.png" ContentType="image/png"/>
  <Override PartName="/ppt/media/image8.jpeg" ContentType="image/jpeg"/>
  <Override PartName="/ppt/media/image25.png" ContentType="image/png"/>
  <Override PartName="/ppt/media/image9.jpeg" ContentType="image/jpeg"/>
  <Override PartName="/ppt/media/image35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5.png" ContentType="image/png"/>
  <Override PartName="/ppt/media/image7.jpeg" ContentType="image/jpeg"/>
  <Override PartName="/ppt/media/image18.png" ContentType="image/png"/>
  <Override PartName="/ppt/media/image2.jpeg" ContentType="image/jpeg"/>
  <Override PartName="/ppt/media/image23.png" ContentType="image/png"/>
  <Override PartName="/ppt/media/image24.png" ContentType="image/png"/>
  <Override PartName="/ppt/media/image26.png" ContentType="image/png"/>
  <Override PartName="/ppt/media/image2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6.png" ContentType="image/png"/>
  <Override PartName="/ppt/media/image1.jpeg" ContentType="image/jpeg"/>
  <Override PartName="/ppt/media/image41.png" ContentType="image/png"/>
  <Override PartName="/ppt/media/image43.png" ContentType="image/png"/>
  <Override PartName="/ppt/media/image16.jpeg" ContentType="image/jpeg"/>
  <Override PartName="/ppt/media/image40.png" ContentType="image/png"/>
  <Override PartName="/ppt/media/image27.png" ContentType="image/png"/>
  <Override PartName="/ppt/media/image42.png" ContentType="image/png"/>
  <Override PartName="/ppt/media/image37.png" ContentType="image/png"/>
  <Override PartName="/ppt/media/image20.png" ContentType="image/png"/>
  <Override PartName="/ppt/media/image39.png" ContentType="image/png"/>
  <Override PartName="/ppt/media/image45.png" ContentType="image/png"/>
  <Override PartName="/ppt/media/image46.png" ContentType="image/png"/>
  <Override PartName="/ppt/media/image30.png" ContentType="image/png"/>
  <Override PartName="/ppt/media/image49.png" ContentType="image/png"/>
  <Override PartName="/ppt/media/image47.png" ContentType="image/png"/>
  <Override PartName="/ppt/media/image17.png" ContentType="image/png"/>
  <Override PartName="/ppt/media/image50.png" ContentType="image/png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32.xml" ContentType="application/vnd.openxmlformats-officedocument.presentationml.slide+xml"/>
  <Override PartName="/ppt/slides/slide17.xml" ContentType="application/vnd.openxmlformats-officedocument.presentationml.slide+xml"/>
  <Override PartName="/ppt/slides/slide33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30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5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0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Click to edit the title text format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0920" cy="438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Click to edit the outline text format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Second Outline Level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Third Outline Level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Fourth Outline Level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Fifth Outline Level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Sixth Outline Level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Seventh Outline Level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Click to edit the title text format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Click to edit the outline text format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Second Outline Level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Third Outline Level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Fourth Outline Level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Fifth Outline Level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Sixth Outline Level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Seventh Outline Level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docs.phonegap.com/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ionicframework.com/docs" TargetMode="External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docs.nativescript.org/" TargetMode="External"/><Relationship Id="rId2" Type="http://schemas.openxmlformats.org/officeDocument/2006/relationships/hyperlink" Target="https://play.nativescript.org/?_ga=2.16760754.521492580.1587649751-719364514.1587649751" TargetMode="External"/><Relationship Id="rId3" Type="http://schemas.openxmlformats.org/officeDocument/2006/relationships/hyperlink" Target="https://market.nativescript.org/?tab=templates&amp;category=all_templates&amp;_ga=2.207132439.521492580.1587649751-719364514.1587649751" TargetMode="External"/><Relationship Id="rId4" Type="http://schemas.openxmlformats.org/officeDocument/2006/relationships/hyperlink" Target="https://www.nativescript.org/showcases" TargetMode="External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dmitryweiner/react-native-wav-recorder" TargetMode="Externa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altexsoft.com/blog/engineering/xamarin-vs-react-native-vs-ionic-vs-nativescript-cross-platform-mobile-frameworks-comparison/" TargetMode="External"/><Relationship Id="rId2" Type="http://schemas.openxmlformats.org/officeDocument/2006/relationships/hyperlink" Target="https://www.openwavecomp.com/blog/react-native-vs-ionic-vs-xamarin-vs-nativescript-comparing-all-frameworks/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2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cs.nativebase.io/Components.html" TargetMode="External"/><Relationship Id="rId2" Type="http://schemas.openxmlformats.org/officeDocument/2006/relationships/hyperlink" Target="https://docs.nativebase.io/docs/examples/MobxCounterExample.html" TargetMode="External"/><Relationship Id="rId3" Type="http://schemas.openxmlformats.org/officeDocument/2006/relationships/hyperlink" Target="https://akveo.github.io/react-native-ui-kitten/docs/components/components-overview" TargetMode="External"/><Relationship Id="rId4" Type="http://schemas.openxmlformats.org/officeDocument/2006/relationships/hyperlink" Target="https://react-native-elements.github.io/react-native-elements/docs/overview.html" TargetMode="External"/><Relationship Id="rId5" Type="http://schemas.openxmlformats.org/officeDocument/2006/relationships/hyperlink" Target="https://callstack.github.io/react-native-paper/index.html" TargetMode="External"/><Relationship Id="rId6" Type="http://schemas.openxmlformats.org/officeDocument/2006/relationships/hyperlink" Target="https://github.com/xinthink/react-native-material-kit" TargetMode="External"/><Relationship Id="rId7" Type="http://schemas.openxmlformats.org/officeDocument/2006/relationships/hyperlink" Target="https://oblador.github.io/react-native-vector-icons/" TargetMode="External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GeekyAnts/vue-native-core/releases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www.electronjs.org/apps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habr.com/ru/post/402601/" TargetMode="External"/><Relationship Id="rId2" Type="http://schemas.openxmlformats.org/officeDocument/2006/relationships/hyperlink" Target="https://www.electronjs.org/docs" TargetMode="External"/><Relationship Id="rId3" Type="http://schemas.openxmlformats.org/officeDocument/2006/relationships/hyperlink" Target="https://github.com/electron-react-boilerplate/electron-react-boilerplate" TargetMode="External"/><Relationship Id="rId4" Type="http://schemas.openxmlformats.org/officeDocument/2006/relationships/hyperlink" Target="https://github.com/sindresorhus/awesome-electron#boilerplates" TargetMode="External"/><Relationship Id="rId5" Type="http://schemas.openxmlformats.org/officeDocument/2006/relationships/hyperlink" Target="http://photonkit.com/components/" TargetMode="External"/><Relationship Id="rId6" Type="http://schemas.openxmlformats.org/officeDocument/2006/relationships/hyperlink" Target="http://react-photonkit.github.io/#/" TargetMode="External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8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ithub.com/nodegui/nodegui" TargetMode="External"/><Relationship Id="rId2" Type="http://schemas.openxmlformats.org/officeDocument/2006/relationships/hyperlink" Target="https://github.com/nodegui/react-nodegui" TargetMode="External"/><Relationship Id="rId3" Type="http://schemas.openxmlformats.org/officeDocument/2006/relationships/hyperlink" Target="https://blog.atulr.com/nodegui-intro/" TargetMode="External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8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8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nwjs.readthedocs.io/en/latest/" TargetMode="External"/><Relationship Id="rId2" Type="http://schemas.openxmlformats.org/officeDocument/2006/relationships/hyperlink" Target="https://github.com/nwjs/nw.js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8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8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2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2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2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s://dart.dev/guides/language/sound-dart" TargetMode="External"/><Relationship Id="rId2" Type="http://schemas.openxmlformats.org/officeDocument/2006/relationships/hyperlink" Target="https://flutter.dev/docs" TargetMode="External"/><Relationship Id="rId3" Type="http://schemas.openxmlformats.org/officeDocument/2006/relationships/hyperlink" Target="https://flutter.dev/docs/development/ui/widgets" TargetMode="External"/><Relationship Id="rId4" Type="http://schemas.openxmlformats.org/officeDocument/2006/relationships/hyperlink" Target="https://flutter.github.io/samples/" TargetMode="External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2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docs.microsoft.com/ru-ru/aspnet/core/blazor/?view=aspnetcore-3.1" TargetMode="Externa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2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medium.com/@n11sh1/how-to-build-pwa-w-vue-cli-3-service-workers-add-to-home-screen-push-notifications-b519c49e142d" TargetMode="External"/><Relationship Id="rId2" Type="http://schemas.openxmlformats.org/officeDocument/2006/relationships/hyperlink" Target="https://docs.vuestorefront.io/guide/" TargetMode="External"/><Relationship Id="rId3" Type="http://schemas.openxmlformats.org/officeDocument/2006/relationships/hyperlink" Target="https://github.com/DivanteLtd/vue-storefront" TargetMode="External"/><Relationship Id="rId4" Type="http://schemas.openxmlformats.org/officeDocument/2006/relationships/hyperlink" Target="https://quasar.dev/" TargetMode="External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88000" y="1728000"/>
            <a:ext cx="9792000" cy="178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latin typeface="Arial"/>
                <a:ea typeface="DejaVu Sans"/>
              </a:rPr>
              <a:t>Через тернии к кроссплатформенности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032360" y="3854520"/>
            <a:ext cx="5180760" cy="9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Дмитрий Вайнер</a:t>
            </a: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Тлг: ci807ca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PhoneGap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Дедушка кроссплатформенности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792000" y="2304000"/>
            <a:ext cx="5877360" cy="492444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7416000" y="2020320"/>
            <a:ext cx="2520000" cy="532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PhoneGap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Документация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2"/>
          <a:stretch/>
        </p:blipFill>
        <p:spPr>
          <a:xfrm>
            <a:off x="1187280" y="2520000"/>
            <a:ext cx="7812720" cy="479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Ionic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Настоящий WebView c CSS + HTML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Вырос на ApacheCordova + Angular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 2019 можно использовать React, Vue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Ionic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 шаблона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2160000" y="2268360"/>
            <a:ext cx="5111280" cy="55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2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NativeScript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94" name="CustomShape 4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Кроссплатформенный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Нативные методы системы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Выполняется на JSVM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использовать любой фреймворк</a:t>
            </a:r>
            <a:endParaRPr b="0" lang="ru-RU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Vue</a:t>
            </a:r>
            <a:endParaRPr b="0" lang="ru-RU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React</a:t>
            </a:r>
            <a:endParaRPr b="0" lang="ru-RU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Angular2</a:t>
            </a:r>
            <a:endParaRPr b="0" lang="ru-RU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писать на чистом JS без фреймворков</a:t>
            </a:r>
            <a:endParaRPr b="0" lang="ru-RU" sz="28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Много встроенных компонентов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Возможность стилизации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2847600" y="609120"/>
            <a:ext cx="606600" cy="68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2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NativeScript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2847600" y="609120"/>
            <a:ext cx="606600" cy="685080"/>
          </a:xfrm>
          <a:prstGeom prst="rect">
            <a:avLst/>
          </a:prstGeom>
          <a:ln>
            <a:noFill/>
          </a:ln>
        </p:spPr>
      </p:pic>
      <p:pic>
        <p:nvPicPr>
          <p:cNvPr id="501" name="" descr=""/>
          <p:cNvPicPr/>
          <p:nvPr/>
        </p:nvPicPr>
        <p:blipFill>
          <a:blip r:embed="rId2"/>
          <a:stretch/>
        </p:blipFill>
        <p:spPr>
          <a:xfrm>
            <a:off x="360" y="1800000"/>
            <a:ext cx="10079640" cy="505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-720" y="991080"/>
            <a:ext cx="10078920" cy="554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720000" y="263880"/>
            <a:ext cx="8739720" cy="708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NativeScript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504000" y="1769040"/>
            <a:ext cx="906876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Игровая площадка</a:t>
            </a:r>
            <a:r>
              <a:rPr b="0" lang="ru-RU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 возможностью моментальной загрузки на телефон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Шаблоны</a:t>
            </a:r>
            <a:r>
              <a:rPr b="0" lang="ru-RU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приложений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Примеры</a:t>
            </a:r>
            <a:r>
              <a:rPr b="0" lang="ru-RU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настоящих приложений (8 страниц)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08" name="" descr=""/>
          <p:cNvPicPr/>
          <p:nvPr/>
        </p:nvPicPr>
        <p:blipFill>
          <a:blip r:embed="rId5"/>
          <a:stretch/>
        </p:blipFill>
        <p:spPr>
          <a:xfrm>
            <a:off x="2847240" y="608760"/>
            <a:ext cx="606600" cy="68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React Native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Никакого HTML + CSS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Интерпретирует JS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Общается с системой через bridge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Огромное множество компонентов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Стилизация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Пример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приложения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2"/>
          <a:stretch/>
        </p:blipFill>
        <p:spPr>
          <a:xfrm>
            <a:off x="2435760" y="504360"/>
            <a:ext cx="1236240" cy="873720"/>
          </a:xfrm>
          <a:prstGeom prst="rect">
            <a:avLst/>
          </a:prstGeom>
          <a:ln>
            <a:noFill/>
          </a:ln>
        </p:spPr>
      </p:pic>
      <p:pic>
        <p:nvPicPr>
          <p:cNvPr id="513" name="" descr=""/>
          <p:cNvPicPr/>
          <p:nvPr/>
        </p:nvPicPr>
        <p:blipFill>
          <a:blip r:embed="rId3"/>
          <a:stretch/>
        </p:blipFill>
        <p:spPr>
          <a:xfrm>
            <a:off x="5310720" y="4392000"/>
            <a:ext cx="4770000" cy="318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2"/>
          <p:cNvSpPr/>
          <p:nvPr/>
        </p:nvSpPr>
        <p:spPr>
          <a:xfrm>
            <a:off x="504000" y="1769040"/>
            <a:ext cx="9068760" cy="36298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000000"/>
                </a:solidFill>
                <a:latin typeface="Arial"/>
                <a:ea typeface="DejaVu Sans"/>
              </a:rPr>
              <a:t>Варианты создания кроссплатформенного приложения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504000" y="1769040"/>
            <a:ext cx="442404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Progressive Web Application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React Native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Vue Native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Cordova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Phone Gap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5152320" y="1769040"/>
            <a:ext cx="442404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Electron (desktop)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NW (desktop)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Xamarin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Meteor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Ionic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Flutter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463" name="CustomShape 6"/>
          <p:cNvSpPr/>
          <p:nvPr/>
        </p:nvSpPr>
        <p:spPr>
          <a:xfrm>
            <a:off x="504000" y="5616000"/>
            <a:ext cx="9072360" cy="12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Обзорная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статья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про то, что выбрать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Еще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обзор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React Native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1"/>
          <a:stretch/>
        </p:blipFill>
        <p:spPr>
          <a:xfrm>
            <a:off x="360" y="1728000"/>
            <a:ext cx="10080360" cy="5836680"/>
          </a:xfrm>
          <a:prstGeom prst="rect">
            <a:avLst/>
          </a:prstGeom>
          <a:ln>
            <a:noFill/>
          </a:ln>
        </p:spPr>
      </p:pic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2435760" y="504720"/>
            <a:ext cx="1236240" cy="87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React Native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 кода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9037800" cy="3239280"/>
          </a:xfrm>
          <a:prstGeom prst="rect">
            <a:avLst/>
          </a:prstGeom>
          <a:ln>
            <a:noFill/>
          </a:ln>
        </p:spPr>
      </p:pic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2435760" y="504000"/>
            <a:ext cx="1236240" cy="87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React Native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Библиотеки компонентов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NativeBase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(пример на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MobX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RN Kitten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RN Elements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RN Paper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(material)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6"/>
              </a:rPr>
              <a:t>RN Material kit</a:t>
            </a:r>
            <a:endParaRPr b="0" lang="ru-RU" sz="32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7"/>
              </a:rPr>
              <a:t>Векторные иконки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8"/>
          <a:stretch/>
        </p:blipFill>
        <p:spPr>
          <a:xfrm>
            <a:off x="2435760" y="504000"/>
            <a:ext cx="1236240" cy="873720"/>
          </a:xfrm>
          <a:prstGeom prst="rect">
            <a:avLst/>
          </a:prstGeom>
          <a:ln>
            <a:noFill/>
          </a:ln>
        </p:spPr>
      </p:pic>
      <p:pic>
        <p:nvPicPr>
          <p:cNvPr id="526" name="" descr=""/>
          <p:cNvPicPr/>
          <p:nvPr/>
        </p:nvPicPr>
        <p:blipFill>
          <a:blip r:embed="rId9"/>
          <a:stretch/>
        </p:blipFill>
        <p:spPr>
          <a:xfrm>
            <a:off x="6840000" y="1873800"/>
            <a:ext cx="3228840" cy="410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latin typeface="Arial"/>
              </a:rPr>
              <a:t>Vue Native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504000" y="1768680"/>
            <a:ext cx="9070920" cy="21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Обертка над React Native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На стадии беты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Почти умер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https://github.com/GeekyAnts/vue-native-core/releases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2"/>
          <a:stretch/>
        </p:blipFill>
        <p:spPr>
          <a:xfrm>
            <a:off x="2664000" y="4104000"/>
            <a:ext cx="4926240" cy="433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Десктоп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Electron.js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NodeGUI (Qt)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NW.js (Node WebKit)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Electron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Кроссплатформенные десктопные приложения:</a:t>
            </a:r>
            <a:endParaRPr b="0" lang="ru-RU" sz="3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Atom</a:t>
            </a:r>
            <a:endParaRPr b="0" lang="ru-R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 Code</a:t>
            </a:r>
            <a:endParaRPr b="0" lang="ru-R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Discord</a:t>
            </a:r>
            <a:endParaRPr b="0" lang="ru-R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Skype</a:t>
            </a:r>
            <a:endParaRPr b="0" lang="ru-RU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Slack</a:t>
            </a:r>
            <a:endParaRPr b="0" lang="ru-R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Большой 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список приложений</a:t>
            </a:r>
            <a:endParaRPr b="0" lang="ru-RU" sz="2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Низкоуровневый доступ к компонентам системы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Использует движок Chromium для отображения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2"/>
          <a:stretch/>
        </p:blipFill>
        <p:spPr>
          <a:xfrm>
            <a:off x="3076560" y="540000"/>
            <a:ext cx="811440" cy="81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443880" y="-16200"/>
            <a:ext cx="9191520" cy="755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Electron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Прохладные былины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про то, как тормозит курсор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Внутри renderer можно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3"/>
              </a:rPr>
              <a:t>писать на реакте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!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Разные другие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шаблоны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Библиотека готовых компонентов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5"/>
              </a:rPr>
              <a:t>Photon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  <a:hlinkClick r:id="rId6"/>
              </a:rPr>
              <a:t>Photon обернутый в реакт</a:t>
            </a:r>
            <a:endParaRPr b="0" lang="ru-RU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7"/>
          <a:stretch/>
        </p:blipFill>
        <p:spPr>
          <a:xfrm>
            <a:off x="3076560" y="540000"/>
            <a:ext cx="811440" cy="81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NodeGUI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Использует библиотеку Qt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Использует TypeScript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  <a:hlinkClick r:id="rId1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Можно </a:t>
            </a:r>
            <a:r>
              <a:rPr b="0" lang="ru-RU" sz="3200" spc="-1" strike="noStrike">
                <a:latin typeface="Arial"/>
                <a:hlinkClick r:id="rId2"/>
              </a:rPr>
              <a:t>использовать реакт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Обзор </a:t>
            </a:r>
            <a:r>
              <a:rPr b="0" lang="ru-RU" sz="3200" spc="-1" strike="noStrike">
                <a:latin typeface="Arial"/>
                <a:hlinkClick r:id="rId3"/>
              </a:rPr>
              <a:t>https://blog.atulr.com/nodegui-intro/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4"/>
          <a:stretch/>
        </p:blipFill>
        <p:spPr>
          <a:xfrm>
            <a:off x="2664000" y="327960"/>
            <a:ext cx="1235160" cy="123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NodeGUI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016000" y="1296000"/>
            <a:ext cx="6179400" cy="622440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2"/>
          <a:stretch/>
        </p:blipFill>
        <p:spPr>
          <a:xfrm>
            <a:off x="2664360" y="328320"/>
            <a:ext cx="1235160" cy="123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Сравнение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1080000" y="-144000"/>
            <a:ext cx="8053560" cy="831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NW.js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  <a:hlinkClick r:id="rId1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Гит </a:t>
            </a:r>
            <a:r>
              <a:rPr b="0" lang="ru-RU" sz="3200" spc="-1" strike="noStrike">
                <a:latin typeface="Arial"/>
                <a:hlinkClick r:id="rId2"/>
              </a:rPr>
              <a:t>https://github.com/nwjs/nw.js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Похоже, немного умер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3"/>
          <a:stretch/>
        </p:blipFill>
        <p:spPr>
          <a:xfrm>
            <a:off x="3193920" y="432000"/>
            <a:ext cx="1054080" cy="105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Не JS-ные средства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Xamarin: C#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Flutter: Dart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Delphi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Blazor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5112000" y="4365000"/>
            <a:ext cx="4979160" cy="319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Xamarin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IDE не только под винду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Использует .NET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Нативные компоненты!</a:t>
            </a:r>
            <a:endParaRPr b="0" lang="ru-RU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AOT компиляция (все приложение перед началом работы)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Xamarin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0" y="669960"/>
            <a:ext cx="10078920" cy="660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Xamarin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Пример шаблона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511280" y="2232000"/>
            <a:ext cx="6912720" cy="5582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Xamarin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Пример кода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2040840" y="2346840"/>
            <a:ext cx="6239160" cy="52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Flutter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Можно писать для веба, мобилы и десктопа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Язык Dart со строгой типизацией (</a:t>
            </a:r>
            <a:r>
              <a:rPr b="0" lang="ru-RU" sz="3200" spc="-1" strike="noStrike">
                <a:latin typeface="Arial"/>
                <a:hlinkClick r:id="rId1"/>
              </a:rPr>
              <a:t>soundness</a:t>
            </a:r>
            <a:r>
              <a:rPr b="0" lang="ru-RU" sz="3200" spc="-1" strike="noStrike">
                <a:latin typeface="Arial"/>
              </a:rPr>
              <a:t>)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Документация </a:t>
            </a:r>
            <a:r>
              <a:rPr b="0" lang="ru-RU" sz="3200" spc="-1" strike="noStrike">
                <a:latin typeface="Arial"/>
                <a:hlinkClick r:id="rId2"/>
              </a:rPr>
              <a:t>https://flutter.dev/docs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Виджеты </a:t>
            </a:r>
            <a:r>
              <a:rPr b="0" lang="ru-RU" sz="3200" spc="-1" strike="noStrike">
                <a:latin typeface="Arial"/>
                <a:hlinkClick r:id="rId3"/>
              </a:rPr>
              <a:t>https://flutter.dev/docs/development/ui/widgets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Примеры </a:t>
            </a:r>
            <a:r>
              <a:rPr b="0" lang="ru-RU" sz="3200" spc="-1" strike="noStrike">
                <a:latin typeface="Arial"/>
                <a:hlinkClick r:id="rId4"/>
              </a:rPr>
              <a:t>https://flutter.github.io/samples/</a:t>
            </a:r>
            <a:r>
              <a:rPr b="0" lang="ru-RU" sz="3200" spc="-1" strike="noStrike">
                <a:latin typeface="Arial"/>
              </a:rPr>
              <a:t>#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5"/>
          <a:stretch/>
        </p:blipFill>
        <p:spPr>
          <a:xfrm>
            <a:off x="3156840" y="301320"/>
            <a:ext cx="947160" cy="117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Blazor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Попытка MS откусить от пирога ReactNative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С#, для связи с .NET используется WebAssembly</a:t>
            </a:r>
            <a:endParaRPr b="0" lang="ru-RU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  <a:hlinkClick r:id="rId1"/>
              </a:rPr>
              <a:t>Документация</a:t>
            </a:r>
            <a:r>
              <a:rPr b="0" lang="ru-RU" sz="3200" spc="-1" strike="noStrike">
                <a:latin typeface="Arial"/>
              </a:rPr>
              <a:t> 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2"/>
          <a:stretch/>
        </p:blipFill>
        <p:spPr>
          <a:xfrm>
            <a:off x="-20520" y="4705560"/>
            <a:ext cx="7410960" cy="2919240"/>
          </a:xfrm>
          <a:prstGeom prst="rect">
            <a:avLst/>
          </a:prstGeom>
          <a:ln>
            <a:noFill/>
          </a:ln>
        </p:spPr>
      </p:pic>
      <p:pic>
        <p:nvPicPr>
          <p:cNvPr id="569" name="" descr=""/>
          <p:cNvPicPr/>
          <p:nvPr/>
        </p:nvPicPr>
        <p:blipFill>
          <a:blip r:embed="rId3"/>
          <a:stretch/>
        </p:blipFill>
        <p:spPr>
          <a:xfrm>
            <a:off x="6132240" y="2827800"/>
            <a:ext cx="3929040" cy="331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504000" y="30132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Сравнение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2891520" y="-514440"/>
            <a:ext cx="4487400" cy="823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0" y="1307160"/>
            <a:ext cx="10185480" cy="488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-720" y="-5040"/>
            <a:ext cx="10079640" cy="75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Progressive Web App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504000" y="1769040"/>
            <a:ext cx="906984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Попытка усидеть на двух стульях: и сайт, и приложение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Нет стандарта PWA, есть рекомендации:</a:t>
            </a:r>
            <a:endParaRPr b="0" lang="ru-RU" sz="3200" spc="-1" strike="noStrike">
              <a:latin typeface="Arial"/>
            </a:endParaRPr>
          </a:p>
          <a:p>
            <a:pPr lvl="3" marL="864000" indent="-214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Адаптивная верстка</a:t>
            </a:r>
            <a:endParaRPr b="0" lang="ru-RU" sz="3200" spc="-1" strike="noStrike">
              <a:latin typeface="Arial"/>
            </a:endParaRPr>
          </a:p>
          <a:p>
            <a:pPr lvl="3" marL="864000" indent="-214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Манифест</a:t>
            </a:r>
            <a:endParaRPr b="0" lang="ru-RU" sz="3200" spc="-1" strike="noStrike">
              <a:latin typeface="Arial"/>
            </a:endParaRPr>
          </a:p>
          <a:p>
            <a:pPr lvl="3" marL="864000" indent="-214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HTTPS</a:t>
            </a:r>
            <a:endParaRPr b="0" lang="ru-RU" sz="3200" spc="-1" strike="noStrike">
              <a:latin typeface="Arial"/>
            </a:endParaRPr>
          </a:p>
          <a:p>
            <a:pPr lvl="3" marL="864000" indent="-214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ServiceWorker</a:t>
            </a:r>
            <a:endParaRPr b="0" lang="ru-RU" sz="3200" spc="-1" strike="noStrike">
              <a:latin typeface="Arial"/>
            </a:endParaRPr>
          </a:p>
          <a:p>
            <a:pPr lvl="3" marL="864000" indent="-214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Пуши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Progressive Web App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504000" y="1769040"/>
            <a:ext cx="9069840" cy="48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Пошаговое руководство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как сделать PWA из Vue.js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Средство для создания PWA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Vue Storefront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/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git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Фреймворк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Quasar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5"/>
          <a:stretch/>
        </p:blipFill>
        <p:spPr>
          <a:xfrm>
            <a:off x="2736000" y="5052240"/>
            <a:ext cx="4520520" cy="236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504000" y="301320"/>
            <a:ext cx="9068760" cy="12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Progressive Web App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04000" y="1296000"/>
            <a:ext cx="9068760" cy="58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9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Плюсы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 надо ничего компилировать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 надо выкладывать в магазин (это платно)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 надо писать отдельно код для приложения и для сайта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Легко ставится</a:t>
            </a:r>
            <a:endParaRPr b="0" lang="ru-RU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Минусы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Боль с железом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Платежи (apple pay, google pay)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Жрет батарею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Медленнее нативного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Офлайн с трудом (service worker должен отработать)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Application>LibreOffice/6.4.3.2$MacOSX_X86_64 LibreOffice_project/747b5d0ebf89f41c860ec2a39efd7cb15b54f2d8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2020-04-23T16:26:09Z</dcterms:created>
  <dc:creator/>
  <dc:description/>
  <dc:language>ru-RU</dc:language>
  <cp:lastModifiedBy/>
  <dcterms:modified xsi:type="dcterms:W3CDTF">2020-04-27T14:21:59Z</dcterms:modified>
  <cp:revision>29</cp:revision>
  <dc:subject/>
  <dc:title>Nature Illustration</dc:title>
</cp:coreProperties>
</file>